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4"/>
  </p:notesMasterIdLst>
  <p:handoutMasterIdLst>
    <p:handoutMasterId r:id="rId5"/>
  </p:handoutMasterIdLst>
  <p:sldIdLst>
    <p:sldId id="257" r:id="rId2"/>
    <p:sldId id="2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91" autoAdjust="0"/>
  </p:normalViewPr>
  <p:slideViewPr>
    <p:cSldViewPr snapToGrid="0">
      <p:cViewPr varScale="1">
        <p:scale>
          <a:sx n="116" d="100"/>
          <a:sy n="116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2EEBC1-40C0-BCC2-DB9D-68747CB9F1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4291F-505E-AC29-439B-BE72B8DA09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3EDFA-436B-478D-8A52-28EBAE567EE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59853-7171-05A2-E314-AC3FF3EF03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CE7ED-593A-7EF6-DF5C-6AA695F8C6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383A2-FF03-4E9A-8D18-7DABE857B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08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12F52-870C-4E17-85E0-EF921F60591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6E6D-03C5-443D-B0EC-7A0D3B69E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82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43C1-15A8-D469-CF1C-3DF7ADE9C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1FD74-02B5-D8CA-298A-5C7863F6F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0E11B-354F-0F51-8D20-DEA12606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2AC7-6EA2-4E90-806C-2516CA594A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0354-7490-5D1E-742D-E1F61C2C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D93-872D-9D85-B126-F0937E20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940F-BB2E-46EF-8F80-591F10ACD8F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EC143-2A06-6626-5A0C-19382820D6CB}"/>
              </a:ext>
            </a:extLst>
          </p:cNvPr>
          <p:cNvGrpSpPr/>
          <p:nvPr userDrawn="1"/>
        </p:nvGrpSpPr>
        <p:grpSpPr>
          <a:xfrm>
            <a:off x="10269985" y="0"/>
            <a:ext cx="1912703" cy="1598056"/>
            <a:chOff x="10269985" y="0"/>
            <a:chExt cx="1912703" cy="15980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16CEC9-2317-F4AE-0BB2-0609FD30A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75" y="0"/>
              <a:ext cx="1228724" cy="12287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6A0A16-DC73-D46B-5132-CF8FF5E7EC60}"/>
                </a:ext>
              </a:extLst>
            </p:cNvPr>
            <p:cNvSpPr txBox="1"/>
            <p:nvPr/>
          </p:nvSpPr>
          <p:spPr>
            <a:xfrm>
              <a:off x="10269985" y="1228724"/>
              <a:ext cx="1912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>
                  <a:latin typeface="IranNastaliq" panose="02020505000000020003" pitchFamily="18" charset="0"/>
                  <a:cs typeface="IranNastaliq" panose="02020505000000020003" pitchFamily="18" charset="0"/>
                </a:rPr>
                <a:t>دانشگاه علوم پزشکی و خدمات بهداشتی درمانی دزفول</a:t>
              </a:r>
              <a:endParaRPr lang="en-US" dirty="0">
                <a:latin typeface="IranNastaliq" panose="02020505000000020003" pitchFamily="18" charset="0"/>
                <a:cs typeface="IranNastaliq" panose="02020505000000020003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FD28548-1B62-C6A2-7914-6F217E9C4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319" r="4913" b="5777"/>
          <a:stretch/>
        </p:blipFill>
        <p:spPr>
          <a:xfrm>
            <a:off x="212189" y="70341"/>
            <a:ext cx="1401510" cy="1378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2ADE0E-08D3-A30F-7EE8-C6144E5E0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050" y="1228724"/>
            <a:ext cx="6660282" cy="57401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AED7FC-2A24-07EE-3C91-9736D2E1ADF0}"/>
              </a:ext>
            </a:extLst>
          </p:cNvPr>
          <p:cNvSpPr txBox="1"/>
          <p:nvPr userDrawn="1"/>
        </p:nvSpPr>
        <p:spPr>
          <a:xfrm>
            <a:off x="1703954" y="540645"/>
            <a:ext cx="856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National congress on  climate changed health</a:t>
            </a:r>
          </a:p>
        </p:txBody>
      </p:sp>
    </p:spTree>
    <p:extLst>
      <p:ext uri="{BB962C8B-B14F-4D97-AF65-F5344CB8AC3E}">
        <p14:creationId xmlns:p14="http://schemas.microsoft.com/office/powerpoint/2010/main" val="187926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D8C4-CE2F-41BF-7703-C8AA74FB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01653-0E4C-4491-03A9-105DAA412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919A-541D-8FFD-036B-FC99E254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A9377-0513-EC58-A8F2-D1F40DC8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54645-44D8-461B-C98E-692AED51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900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EAC76-C68D-EFFD-4E1A-4E2A224B1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0269E-FA24-F817-55DB-730D298ED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ABFCB-1F0C-1B15-D55C-DE3B57A4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00B8-0A6B-1ECF-B7BB-6E75F66F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1EEDF-3365-FFF2-EF63-DFAECC57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0537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C4E2E0-D6B4-DF69-1C2A-ABC068265754}"/>
              </a:ext>
            </a:extLst>
          </p:cNvPr>
          <p:cNvGrpSpPr/>
          <p:nvPr userDrawn="1"/>
        </p:nvGrpSpPr>
        <p:grpSpPr>
          <a:xfrm>
            <a:off x="10269985" y="0"/>
            <a:ext cx="1912703" cy="1598056"/>
            <a:chOff x="10269985" y="0"/>
            <a:chExt cx="1912703" cy="15980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22B94D-E4FD-6AA7-73B4-6FA20E61A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75" y="0"/>
              <a:ext cx="1228724" cy="12287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8CF026-C00D-0762-3853-3C271296DD32}"/>
                </a:ext>
              </a:extLst>
            </p:cNvPr>
            <p:cNvSpPr txBox="1"/>
            <p:nvPr/>
          </p:nvSpPr>
          <p:spPr>
            <a:xfrm>
              <a:off x="10269985" y="1228724"/>
              <a:ext cx="1912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>
                  <a:latin typeface="IranNastaliq" panose="02020505000000020003" pitchFamily="18" charset="0"/>
                  <a:cs typeface="IranNastaliq" panose="02020505000000020003" pitchFamily="18" charset="0"/>
                </a:rPr>
                <a:t>دانشگاه علوم پزشکی و خدمات بهداشتی درمانی دزفول</a:t>
              </a:r>
              <a:endParaRPr lang="en-US" dirty="0">
                <a:latin typeface="IranNastaliq" panose="02020505000000020003" pitchFamily="18" charset="0"/>
                <a:cs typeface="IranNastaliq" panose="02020505000000020003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6D2CFE-2E15-4D62-10FA-EC53B95F4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319" r="4913" b="5777"/>
          <a:stretch/>
        </p:blipFill>
        <p:spPr>
          <a:xfrm>
            <a:off x="212189" y="70341"/>
            <a:ext cx="1401510" cy="137863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55F8D27-5D37-A29C-5C8B-C03FC2A1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804664"/>
            <a:ext cx="5744699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E96ACD4-309F-7C28-E6D3-0F1B9D62B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98872"/>
            <a:ext cx="574470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364B7-1274-A8C7-006D-DC5AD195BB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050" y="1228724"/>
            <a:ext cx="6660282" cy="5740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0ABBB-F3C5-F9BD-01BB-AD29738B47E7}"/>
              </a:ext>
            </a:extLst>
          </p:cNvPr>
          <p:cNvSpPr txBox="1"/>
          <p:nvPr userDrawn="1"/>
        </p:nvSpPr>
        <p:spPr>
          <a:xfrm>
            <a:off x="1703954" y="540645"/>
            <a:ext cx="856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National congress on  climate changed health</a:t>
            </a:r>
          </a:p>
        </p:txBody>
      </p:sp>
    </p:spTree>
    <p:extLst>
      <p:ext uri="{BB962C8B-B14F-4D97-AF65-F5344CB8AC3E}">
        <p14:creationId xmlns:p14="http://schemas.microsoft.com/office/powerpoint/2010/main" val="30305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79AD-37BF-D93A-FCE9-15546E3C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68B7E-5FEB-2203-D00F-7AB63DD3A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A69F8-A72D-EDD5-611E-658E09F5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C3966-D88F-D740-219B-2CC1885F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4FE2E-4FCF-A910-9032-97D1EC02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978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542D-ACFB-4041-84C0-144910BB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3F074-30E4-F62A-4EFD-8845C25EF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01160-8D46-B1B5-35AF-2475CBA6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96FCE-1413-EDDC-9F50-7BE8DC57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E244E-2084-F57B-8018-CB83DFAB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7465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47AC-0288-064E-3D4C-1ACEAA77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8BE52-317F-ECA5-78F7-DBD078579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53A10-B2C8-1303-6CEE-21FF4A862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3991-DE3A-FFF8-6D7D-9D0366AC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E7D35-C17D-642E-1B94-4AE4371A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0AE19-754E-2006-1A5C-18C9F85D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512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C17B-B707-F90C-8A64-A4E13373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353CF-5C93-1D65-ADEA-53764A22D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76472-1DAB-AF71-7AE4-A3DAD94CC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F1AD2-EE34-2DF0-6376-14FFCFB97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7195A-B650-4516-E354-27DA4A36E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7F0BA-F9F0-3F22-1A95-25692152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4CF137-C832-2F94-F6CD-0D2444B4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2236B1-E4F2-E04E-071C-398186A7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2387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5AFE-827B-44A5-AA07-B07E8D98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C1999-1346-C3A7-53B5-1C9E02E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FDCD1-0D64-DABA-C613-7B2B69D2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68853-228B-00DD-2229-8F8CD5A8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237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93F5F-7E6E-FC3B-950E-82978835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E47BA-EB21-CBF2-309A-A4C1B53F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AE073-2642-E3E4-8249-F0A68691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522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5174-DA5A-0ACD-9F91-82FBCFCC9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7CBF5-E815-59AE-9586-A8C9492E7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09D32-390B-0B2B-84A0-B2083ACDF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5EC2A-7CC1-FEE4-1A58-ACE9A809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EE9CE-5820-86C8-24BF-25A4A662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1189A-7EF0-0CFF-73D0-324C45C8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4313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952D-9F6D-A096-DB70-1C560B2F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7D659-D470-B907-6AFF-5714276B6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B4F9F-E689-A9B0-2685-1C17608AB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7884F-C6E5-CECD-FA38-E5786BE9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C3793-16AB-0514-C105-B3105B41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DD4DF-3A8B-6B07-2E68-8CEB21A6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1167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AEA106-4382-9EF7-5CF9-26D3C611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2FB66-A3EF-FC2C-3CA5-BDFD93F9A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46C6-797F-DCAD-8775-853B2E271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D6797-D905-035C-0ED5-D75AC1BD6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00802-88A9-EF83-5B5B-D6133446D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3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4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58196-70E9-FBD1-2ABF-8A9645796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703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824FF-1A9D-BF9E-E382-C6D769AB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2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1C429C-F6E4-A9B3-4146-3AD192F78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4523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0CD12A-B822-B562-C175-6B727E7E5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29" y="1542530"/>
            <a:ext cx="9492828" cy="96663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66A179-1D39-B2EA-6FAA-B990D455E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29" y="2671935"/>
            <a:ext cx="5226800" cy="151412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FD34A5-447D-59DD-B052-3A1F68EE7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745" y="2640049"/>
            <a:ext cx="5226800" cy="151803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118323-4AA4-7832-C3C9-6CB67450E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29" y="4321067"/>
            <a:ext cx="5226800" cy="151803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16080D-AE7D-F464-D206-005B52F99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745" y="4336693"/>
            <a:ext cx="5226800" cy="151803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7D78B-0572-A6E3-7CEA-0CCC7FD32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330" y="6002085"/>
            <a:ext cx="5226800" cy="71939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EC94F7-AAEA-0164-9CC2-BBB907EEB549}"/>
              </a:ext>
            </a:extLst>
          </p:cNvPr>
          <p:cNvSpPr txBox="1"/>
          <p:nvPr/>
        </p:nvSpPr>
        <p:spPr>
          <a:xfrm>
            <a:off x="838200" y="2655675"/>
            <a:ext cx="15013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9491D0-E9E5-8EEC-8647-7D4E916E853C}"/>
              </a:ext>
            </a:extLst>
          </p:cNvPr>
          <p:cNvSpPr txBox="1"/>
          <p:nvPr/>
        </p:nvSpPr>
        <p:spPr>
          <a:xfrm>
            <a:off x="6213503" y="2640021"/>
            <a:ext cx="11149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15B918-9F6E-0A46-0566-2352AF718E9E}"/>
              </a:ext>
            </a:extLst>
          </p:cNvPr>
          <p:cNvSpPr txBox="1"/>
          <p:nvPr/>
        </p:nvSpPr>
        <p:spPr>
          <a:xfrm>
            <a:off x="838199" y="4355292"/>
            <a:ext cx="1040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48759A-7CA5-EC5F-0A5C-931D675A9A78}"/>
              </a:ext>
            </a:extLst>
          </p:cNvPr>
          <p:cNvSpPr txBox="1"/>
          <p:nvPr/>
        </p:nvSpPr>
        <p:spPr>
          <a:xfrm>
            <a:off x="6213503" y="6002085"/>
            <a:ext cx="1287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F34137-DC9E-49C9-9DD3-0CE2C42CC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9668" y="1785716"/>
            <a:ext cx="1010877" cy="4802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DB4DF19-5D5D-C257-E09E-2667108494E6}"/>
              </a:ext>
            </a:extLst>
          </p:cNvPr>
          <p:cNvSpPr txBox="1"/>
          <p:nvPr/>
        </p:nvSpPr>
        <p:spPr>
          <a:xfrm>
            <a:off x="838199" y="1635060"/>
            <a:ext cx="70377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  <a:p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Authors:</a:t>
            </a:r>
            <a:r>
              <a:rPr lang="en-US" sz="1400" b="1" dirty="0">
                <a:cs typeface="+mj-cs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6ECA38-854C-3FC4-BE86-D821E8077C89}"/>
              </a:ext>
            </a:extLst>
          </p:cNvPr>
          <p:cNvSpPr txBox="1"/>
          <p:nvPr/>
        </p:nvSpPr>
        <p:spPr>
          <a:xfrm>
            <a:off x="10605041" y="1830025"/>
            <a:ext cx="1010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CE8CB1-8D65-ACF2-6961-B1F7726BF011}"/>
              </a:ext>
            </a:extLst>
          </p:cNvPr>
          <p:cNvSpPr txBox="1"/>
          <p:nvPr/>
        </p:nvSpPr>
        <p:spPr>
          <a:xfrm>
            <a:off x="6213503" y="4389196"/>
            <a:ext cx="12911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C43925-6930-386F-2FD5-E16D145B5627}"/>
              </a:ext>
            </a:extLst>
          </p:cNvPr>
          <p:cNvSpPr txBox="1"/>
          <p:nvPr/>
        </p:nvSpPr>
        <p:spPr>
          <a:xfrm>
            <a:off x="741404" y="6005511"/>
            <a:ext cx="11368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Keywords: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008874D-978D-377D-4FEE-AFF85EEF9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5507" y="5988417"/>
            <a:ext cx="5226800" cy="71939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031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21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IranNastaliq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نوشین اسدمسجدی</dc:creator>
  <cp:lastModifiedBy>احسان قصری</cp:lastModifiedBy>
  <cp:revision>35</cp:revision>
  <dcterms:created xsi:type="dcterms:W3CDTF">2024-02-07T11:01:25Z</dcterms:created>
  <dcterms:modified xsi:type="dcterms:W3CDTF">2025-05-18T09:08:26Z</dcterms:modified>
</cp:coreProperties>
</file>