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2EEBC1-40C0-BCC2-DB9D-68747CB9F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4291F-505E-AC29-439B-BE72B8DA0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EDFA-436B-478D-8A52-28EBAE567EE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59853-7171-05A2-E314-AC3FF3EF0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E7ED-593A-7EF6-DF5C-6AA695F8C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83A2-FF03-4E9A-8D18-7DABE857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2F52-870C-4E17-85E0-EF921F605917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6E6D-03C5-443D-B0EC-7A0D3B69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43C1-15A8-D469-CF1C-3DF7ADE9C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FD74-02B5-D8CA-298A-5C7863F6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E11B-354F-0F51-8D20-DEA12606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AC7-6EA2-4E90-806C-2516CA594A8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0354-7490-5D1E-742D-E1F61C2C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D93-872D-9D85-B126-F0937E20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940F-BB2E-46EF-8F80-591F10ACD8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EC143-2A06-6626-5A0C-19382820D6CB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16CEC9-2317-F4AE-0BB2-0609FD30A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A0A16-DC73-D46B-5132-CF8FF5E7EC60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D28548-1B62-C6A2-7914-6F217E9C4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ADE0E-08D3-A30F-7EE8-C6144E5E0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50" y="1228724"/>
            <a:ext cx="6660282" cy="5740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AED7FC-2A24-07EE-3C91-9736D2E1ADF0}"/>
              </a:ext>
            </a:extLst>
          </p:cNvPr>
          <p:cNvSpPr txBox="1"/>
          <p:nvPr userDrawn="1"/>
        </p:nvSpPr>
        <p:spPr>
          <a:xfrm>
            <a:off x="1703954" y="540645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National congress on  climate changed health</a:t>
            </a:r>
          </a:p>
        </p:txBody>
      </p:sp>
    </p:spTree>
    <p:extLst>
      <p:ext uri="{BB962C8B-B14F-4D97-AF65-F5344CB8AC3E}">
        <p14:creationId xmlns:p14="http://schemas.microsoft.com/office/powerpoint/2010/main" val="18792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D8C4-CE2F-41BF-7703-C8AA74FB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01653-0E4C-4491-03A9-105DAA412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919A-541D-8FFD-036B-FC99E254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9377-0513-EC58-A8F2-D1F40DC8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4645-44D8-461B-C98E-692AED5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00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EAC76-C68D-EFFD-4E1A-4E2A224B1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0269E-FA24-F817-55DB-730D298ED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ABFCB-1F0C-1B15-D55C-DE3B57A4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00B8-0A6B-1ECF-B7BB-6E75F66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1EEDF-3365-FFF2-EF63-DFAECC57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53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F015B-6151-40D1-B329-7FC0F96BD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C4E2E0-D6B4-DF69-1C2A-ABC068265754}"/>
              </a:ext>
            </a:extLst>
          </p:cNvPr>
          <p:cNvGrpSpPr/>
          <p:nvPr userDrawn="1"/>
        </p:nvGrpSpPr>
        <p:grpSpPr>
          <a:xfrm>
            <a:off x="10269985" y="0"/>
            <a:ext cx="1912703" cy="1598056"/>
            <a:chOff x="10269985" y="0"/>
            <a:chExt cx="1912703" cy="159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2B94D-E4FD-6AA7-73B4-6FA20E61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75" y="0"/>
              <a:ext cx="1228724" cy="1228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CF026-C00D-0762-3853-3C271296DD32}"/>
                </a:ext>
              </a:extLst>
            </p:cNvPr>
            <p:cNvSpPr txBox="1"/>
            <p:nvPr/>
          </p:nvSpPr>
          <p:spPr>
            <a:xfrm>
              <a:off x="10269985" y="1228724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دانشگاه علوم پزشکی و خدمات بهداشتی درمانی دزفول</a:t>
              </a:r>
              <a:endParaRPr lang="en-US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6D2CFE-2E15-4D62-10FA-EC53B95F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19" r="4913" b="5777"/>
          <a:stretch/>
        </p:blipFill>
        <p:spPr>
          <a:xfrm>
            <a:off x="212189" y="70341"/>
            <a:ext cx="1401510" cy="137863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55F8D27-5D37-A29C-5C8B-C03FC2A1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04664"/>
            <a:ext cx="5744699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E96ACD4-309F-7C28-E6D3-0F1B9D62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98872"/>
            <a:ext cx="57447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364B7-1274-A8C7-006D-DC5AD195BB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50" y="1228724"/>
            <a:ext cx="6660282" cy="5740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0ABBB-F3C5-F9BD-01BB-AD29738B47E7}"/>
              </a:ext>
            </a:extLst>
          </p:cNvPr>
          <p:cNvSpPr txBox="1"/>
          <p:nvPr userDrawn="1"/>
        </p:nvSpPr>
        <p:spPr>
          <a:xfrm>
            <a:off x="1703954" y="540645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National congress on  climate changed health</a:t>
            </a:r>
          </a:p>
        </p:txBody>
      </p:sp>
    </p:spTree>
    <p:extLst>
      <p:ext uri="{BB962C8B-B14F-4D97-AF65-F5344CB8AC3E}">
        <p14:creationId xmlns:p14="http://schemas.microsoft.com/office/powerpoint/2010/main" val="30305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79AD-37BF-D93A-FCE9-15546E3C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8B7E-5FEB-2203-D00F-7AB63DD3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A69F8-A72D-EDD5-611E-658E09F5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3966-D88F-D740-219B-2CC1885F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FE2E-4FCF-A910-9032-97D1EC02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78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542D-ACFB-4041-84C0-144910BB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3F074-30E4-F62A-4EFD-8845C25E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1160-8D46-B1B5-35AF-2475CBA6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96FCE-1413-EDDC-9F50-7BE8DC57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244E-2084-F57B-8018-CB83DFAB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746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7AC-0288-064E-3D4C-1ACEAA77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BE52-317F-ECA5-78F7-DBD078579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53A10-B2C8-1303-6CEE-21FF4A862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3991-DE3A-FFF8-6D7D-9D0366AC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E7D35-C17D-642E-1B94-4AE4371A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AE19-754E-2006-1A5C-18C9F85D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512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C17B-B707-F90C-8A64-A4E1337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353CF-5C93-1D65-ADEA-53764A22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6472-1DAB-AF71-7AE4-A3DAD94C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F1AD2-EE34-2DF0-6376-14FFCFB97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7195A-B650-4516-E354-27DA4A36E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7F0BA-F9F0-3F22-1A95-25692152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CF137-C832-2F94-F6CD-0D2444B4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236B1-E4F2-E04E-071C-398186A7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38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5AFE-827B-44A5-AA07-B07E8D98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1999-1346-C3A7-53B5-1C9E02E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CD1-0D64-DABA-C613-7B2B69D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68853-228B-00DD-2229-8F8CD5A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237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93F5F-7E6E-FC3B-950E-829788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E47BA-EB21-CBF2-309A-A4C1B53F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E073-2642-E3E4-8249-F0A68691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52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5174-DA5A-0ACD-9F91-82FBCFCC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CBF5-E815-59AE-9586-A8C9492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09D32-390B-0B2B-84A0-B2083ACDF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EC2A-7CC1-FEE4-1A58-ACE9A809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EE9CE-5820-86C8-24BF-25A4A662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1189A-7EF0-0CFF-73D0-324C45C8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431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952D-9F6D-A096-DB70-1C560B2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7D659-D470-B907-6AFF-5714276B6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B4F9F-E689-A9B0-2685-1C17608AB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884F-C6E5-CECD-FA38-E5786BE9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3793-16AB-0514-C105-B3105B41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DD4DF-3A8B-6B07-2E68-8CEB21A6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16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EA106-4382-9EF7-5CF9-26D3C611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2FB66-A3EF-FC2C-3CA5-BDFD93F9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46C6-797F-DCAD-8775-853B2E271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6797-D905-035C-0ED5-D75AC1BD6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0802-88A9-EF83-5B5B-D6133446D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28F0-7565-457F-8410-4B5AF63C3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9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58196-70E9-FBD1-2ABF-8A964579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03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82036"/>
            <a:ext cx="4419600" cy="238991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C429C-F6E4-A9B3-4146-3AD192F78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F2FCF6-38B2-A3EE-6530-5664802C3362}"/>
              </a:ext>
            </a:extLst>
          </p:cNvPr>
          <p:cNvSpPr txBox="1"/>
          <p:nvPr/>
        </p:nvSpPr>
        <p:spPr>
          <a:xfrm>
            <a:off x="2590799" y="17438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Title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3852B-ECD8-43DE-AF6B-445A7F77EC24}"/>
              </a:ext>
            </a:extLst>
          </p:cNvPr>
          <p:cNvSpPr txBox="1"/>
          <p:nvPr/>
        </p:nvSpPr>
        <p:spPr>
          <a:xfrm>
            <a:off x="2590799" y="29513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 of authors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CD884-D083-1AE4-B40F-F6089A1E72E6}"/>
              </a:ext>
            </a:extLst>
          </p:cNvPr>
          <p:cNvSpPr txBox="1"/>
          <p:nvPr/>
        </p:nvSpPr>
        <p:spPr>
          <a:xfrm>
            <a:off x="2514600" y="43759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Affiliations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1C00B-4960-01C3-DED7-E14072523495}"/>
              </a:ext>
            </a:extLst>
          </p:cNvPr>
          <p:cNvSpPr txBox="1"/>
          <p:nvPr/>
        </p:nvSpPr>
        <p:spPr>
          <a:xfrm>
            <a:off x="2413000" y="57499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Corresponding author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3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696AC30-045D-436D-2A6B-411A62D1329D}"/>
              </a:ext>
            </a:extLst>
          </p:cNvPr>
          <p:cNvSpPr/>
          <p:nvPr/>
        </p:nvSpPr>
        <p:spPr>
          <a:xfrm>
            <a:off x="135468" y="1689099"/>
            <a:ext cx="2023533" cy="75353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Introduction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F6B92B5-DFE3-A3C5-F688-AB493AFFD897}"/>
              </a:ext>
            </a:extLst>
          </p:cNvPr>
          <p:cNvSpPr/>
          <p:nvPr/>
        </p:nvSpPr>
        <p:spPr>
          <a:xfrm>
            <a:off x="135468" y="35983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E1499C-808A-189C-C8AB-E1796D696918}"/>
              </a:ext>
            </a:extLst>
          </p:cNvPr>
          <p:cNvSpPr/>
          <p:nvPr/>
        </p:nvSpPr>
        <p:spPr>
          <a:xfrm>
            <a:off x="135468" y="2639482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Methods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C6FB42E-61FE-30BB-B49B-DA4E925E4893}"/>
              </a:ext>
            </a:extLst>
          </p:cNvPr>
          <p:cNvSpPr/>
          <p:nvPr/>
        </p:nvSpPr>
        <p:spPr>
          <a:xfrm>
            <a:off x="135468" y="46524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3940840-6DE4-ED40-A9CA-93BAC8D725D7}"/>
              </a:ext>
            </a:extLst>
          </p:cNvPr>
          <p:cNvSpPr/>
          <p:nvPr/>
        </p:nvSpPr>
        <p:spPr>
          <a:xfrm>
            <a:off x="177801" y="57065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Reference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3" y="1826629"/>
            <a:ext cx="9084733" cy="4709638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5DF33-4833-5BD5-0484-406614012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696AC30-045D-436D-2A6B-411A62D1329D}"/>
              </a:ext>
            </a:extLst>
          </p:cNvPr>
          <p:cNvSpPr/>
          <p:nvPr/>
        </p:nvSpPr>
        <p:spPr>
          <a:xfrm>
            <a:off x="135468" y="1689099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Introduction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F6B92B5-DFE3-A3C5-F688-AB493AFFD897}"/>
              </a:ext>
            </a:extLst>
          </p:cNvPr>
          <p:cNvSpPr/>
          <p:nvPr/>
        </p:nvSpPr>
        <p:spPr>
          <a:xfrm>
            <a:off x="135468" y="35983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E1499C-808A-189C-C8AB-E1796D696918}"/>
              </a:ext>
            </a:extLst>
          </p:cNvPr>
          <p:cNvSpPr/>
          <p:nvPr/>
        </p:nvSpPr>
        <p:spPr>
          <a:xfrm>
            <a:off x="135468" y="2639482"/>
            <a:ext cx="2023533" cy="75353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Methods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C6FB42E-61FE-30BB-B49B-DA4E925E4893}"/>
              </a:ext>
            </a:extLst>
          </p:cNvPr>
          <p:cNvSpPr/>
          <p:nvPr/>
        </p:nvSpPr>
        <p:spPr>
          <a:xfrm>
            <a:off x="135468" y="46524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3940840-6DE4-ED40-A9CA-93BAC8D725D7}"/>
              </a:ext>
            </a:extLst>
          </p:cNvPr>
          <p:cNvSpPr/>
          <p:nvPr/>
        </p:nvSpPr>
        <p:spPr>
          <a:xfrm>
            <a:off x="160867" y="57065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Reference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4" y="1826629"/>
            <a:ext cx="9000066" cy="475197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9EF16-A4F7-82F8-4723-A9513596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696AC30-045D-436D-2A6B-411A62D1329D}"/>
              </a:ext>
            </a:extLst>
          </p:cNvPr>
          <p:cNvSpPr/>
          <p:nvPr/>
        </p:nvSpPr>
        <p:spPr>
          <a:xfrm>
            <a:off x="135468" y="1689099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Introduction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F6B92B5-DFE3-A3C5-F688-AB493AFFD897}"/>
              </a:ext>
            </a:extLst>
          </p:cNvPr>
          <p:cNvSpPr/>
          <p:nvPr/>
        </p:nvSpPr>
        <p:spPr>
          <a:xfrm>
            <a:off x="135468" y="3598331"/>
            <a:ext cx="2023533" cy="75353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E1499C-808A-189C-C8AB-E1796D696918}"/>
              </a:ext>
            </a:extLst>
          </p:cNvPr>
          <p:cNvSpPr/>
          <p:nvPr/>
        </p:nvSpPr>
        <p:spPr>
          <a:xfrm>
            <a:off x="135468" y="2639482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Methods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C6FB42E-61FE-30BB-B49B-DA4E925E4893}"/>
              </a:ext>
            </a:extLst>
          </p:cNvPr>
          <p:cNvSpPr/>
          <p:nvPr/>
        </p:nvSpPr>
        <p:spPr>
          <a:xfrm>
            <a:off x="135468" y="46524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3940840-6DE4-ED40-A9CA-93BAC8D725D7}"/>
              </a:ext>
            </a:extLst>
          </p:cNvPr>
          <p:cNvSpPr/>
          <p:nvPr/>
        </p:nvSpPr>
        <p:spPr>
          <a:xfrm>
            <a:off x="169334" y="57065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Reference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3" y="1826629"/>
            <a:ext cx="8983133" cy="481970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50F50-A7A9-2C7E-4FBF-0B6CDA777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8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696AC30-045D-436D-2A6B-411A62D1329D}"/>
              </a:ext>
            </a:extLst>
          </p:cNvPr>
          <p:cNvSpPr/>
          <p:nvPr/>
        </p:nvSpPr>
        <p:spPr>
          <a:xfrm>
            <a:off x="135468" y="1689099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Introduction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F6B92B5-DFE3-A3C5-F688-AB493AFFD897}"/>
              </a:ext>
            </a:extLst>
          </p:cNvPr>
          <p:cNvSpPr/>
          <p:nvPr/>
        </p:nvSpPr>
        <p:spPr>
          <a:xfrm>
            <a:off x="135468" y="35983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E1499C-808A-189C-C8AB-E1796D696918}"/>
              </a:ext>
            </a:extLst>
          </p:cNvPr>
          <p:cNvSpPr/>
          <p:nvPr/>
        </p:nvSpPr>
        <p:spPr>
          <a:xfrm>
            <a:off x="135468" y="2639482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Methods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C6FB42E-61FE-30BB-B49B-DA4E925E4893}"/>
              </a:ext>
            </a:extLst>
          </p:cNvPr>
          <p:cNvSpPr/>
          <p:nvPr/>
        </p:nvSpPr>
        <p:spPr>
          <a:xfrm>
            <a:off x="135468" y="4652431"/>
            <a:ext cx="2023533" cy="75353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3940840-6DE4-ED40-A9CA-93BAC8D725D7}"/>
              </a:ext>
            </a:extLst>
          </p:cNvPr>
          <p:cNvSpPr/>
          <p:nvPr/>
        </p:nvSpPr>
        <p:spPr>
          <a:xfrm>
            <a:off x="169334" y="57065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Reference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7" y="1820333"/>
            <a:ext cx="8873065" cy="479213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CFDA77-0828-7BCB-D8A4-7BB6A391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824FF-1A9D-BF9E-E382-C6D769A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8F0-7565-457F-8410-4B5AF63C336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696AC30-045D-436D-2A6B-411A62D1329D}"/>
              </a:ext>
            </a:extLst>
          </p:cNvPr>
          <p:cNvSpPr/>
          <p:nvPr/>
        </p:nvSpPr>
        <p:spPr>
          <a:xfrm>
            <a:off x="135468" y="1689099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Introduction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F6B92B5-DFE3-A3C5-F688-AB493AFFD897}"/>
              </a:ext>
            </a:extLst>
          </p:cNvPr>
          <p:cNvSpPr/>
          <p:nvPr/>
        </p:nvSpPr>
        <p:spPr>
          <a:xfrm>
            <a:off x="135468" y="35983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Results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8E1499C-808A-189C-C8AB-E1796D696918}"/>
              </a:ext>
            </a:extLst>
          </p:cNvPr>
          <p:cNvSpPr/>
          <p:nvPr/>
        </p:nvSpPr>
        <p:spPr>
          <a:xfrm>
            <a:off x="135468" y="2639482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Methods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C6FB42E-61FE-30BB-B49B-DA4E925E4893}"/>
              </a:ext>
            </a:extLst>
          </p:cNvPr>
          <p:cNvSpPr/>
          <p:nvPr/>
        </p:nvSpPr>
        <p:spPr>
          <a:xfrm>
            <a:off x="135468" y="4652431"/>
            <a:ext cx="2023533" cy="75353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3940840-6DE4-ED40-A9CA-93BAC8D725D7}"/>
              </a:ext>
            </a:extLst>
          </p:cNvPr>
          <p:cNvSpPr/>
          <p:nvPr/>
        </p:nvSpPr>
        <p:spPr>
          <a:xfrm>
            <a:off x="160867" y="5706531"/>
            <a:ext cx="2023533" cy="75353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Reference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12F7-685D-1C36-6EA6-5B0A47C2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1826629"/>
            <a:ext cx="9067799" cy="470963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AC674-EDFC-B3DE-D14D-9729C7954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E5A4-7AFA-9061-91A0-FD41C44E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نوشین اسدمسجدی</dc:creator>
  <cp:lastModifiedBy>احسان قصری</cp:lastModifiedBy>
  <cp:revision>30</cp:revision>
  <dcterms:created xsi:type="dcterms:W3CDTF">2024-02-07T11:01:25Z</dcterms:created>
  <dcterms:modified xsi:type="dcterms:W3CDTF">2025-05-18T08:34:38Z</dcterms:modified>
</cp:coreProperties>
</file>